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28800425" cy="432006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7654" userDrawn="1">
          <p15:clr>
            <a:srgbClr val="A4A3A4"/>
          </p15:clr>
        </p15:guide>
        <p15:guide id="2" pos="16327" userDrawn="1">
          <p15:clr>
            <a:srgbClr val="A4A3A4"/>
          </p15:clr>
        </p15:guide>
        <p15:guide id="3" orient="horz" pos="13607" userDrawn="1">
          <p15:clr>
            <a:srgbClr val="A4A3A4"/>
          </p15:clr>
        </p15:guide>
        <p15:guide id="4" pos="1020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6275"/>
    <a:srgbClr val="2F7D95"/>
    <a:srgbClr val="1C4B5A"/>
    <a:srgbClr val="CB8FD5"/>
    <a:srgbClr val="A24ABA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477" autoAdjust="0"/>
    <p:restoredTop sz="94660"/>
  </p:normalViewPr>
  <p:slideViewPr>
    <p:cSldViewPr snapToGrid="0">
      <p:cViewPr varScale="1">
        <p:scale>
          <a:sx n="14" d="100"/>
          <a:sy n="14" d="100"/>
        </p:scale>
        <p:origin x="-2366" y="-62"/>
      </p:cViewPr>
      <p:guideLst>
        <p:guide orient="horz" pos="7654"/>
        <p:guide orient="horz" pos="13607"/>
        <p:guide pos="14513"/>
        <p:guide pos="9071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60033" y="7070108"/>
            <a:ext cx="24480361" cy="15040222"/>
          </a:xfrm>
        </p:spPr>
        <p:txBody>
          <a:bodyPr anchor="b"/>
          <a:lstStyle>
            <a:lvl1pPr algn="ctr">
              <a:defRPr sz="2125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00053" y="22690339"/>
            <a:ext cx="21600319" cy="10430151"/>
          </a:xfrm>
        </p:spPr>
        <p:txBody>
          <a:bodyPr/>
          <a:lstStyle>
            <a:lvl1pPr marL="0" indent="0" algn="ctr">
              <a:buNone/>
              <a:defRPr sz="8504"/>
            </a:lvl1pPr>
            <a:lvl2pPr marL="1619951" indent="0" algn="ctr">
              <a:buNone/>
              <a:defRPr sz="7086"/>
            </a:lvl2pPr>
            <a:lvl3pPr marL="3239902" indent="0" algn="ctr">
              <a:buNone/>
              <a:defRPr sz="6378"/>
            </a:lvl3pPr>
            <a:lvl4pPr marL="4859853" indent="0" algn="ctr">
              <a:buNone/>
              <a:defRPr sz="5669"/>
            </a:lvl4pPr>
            <a:lvl5pPr marL="6479804" indent="0" algn="ctr">
              <a:buNone/>
              <a:defRPr sz="5669"/>
            </a:lvl5pPr>
            <a:lvl6pPr marL="8099755" indent="0" algn="ctr">
              <a:buNone/>
              <a:defRPr sz="5669"/>
            </a:lvl6pPr>
            <a:lvl7pPr marL="9719706" indent="0" algn="ctr">
              <a:buNone/>
              <a:defRPr sz="5669"/>
            </a:lvl7pPr>
            <a:lvl8pPr marL="11339657" indent="0" algn="ctr">
              <a:buNone/>
              <a:defRPr sz="5669"/>
            </a:lvl8pPr>
            <a:lvl9pPr marL="12959608" indent="0" algn="ctr">
              <a:buNone/>
              <a:defRPr sz="5669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CDA78-0FDD-4CAD-9FA6-EF00A0305610}" type="datetimeFigureOut">
              <a:rPr lang="pt-BR" smtClean="0"/>
              <a:pPr/>
              <a:t>27/10/2023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2495C-34A9-460B-85BC-DCBD082E747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26297119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CDA78-0FDD-4CAD-9FA6-EF00A0305610}" type="datetimeFigureOut">
              <a:rPr lang="pt-BR" smtClean="0"/>
              <a:pPr/>
              <a:t>27/10/2023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2495C-34A9-460B-85BC-DCBD082E747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28453789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0610306" y="2300034"/>
            <a:ext cx="6210091" cy="36610544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80031" y="2300034"/>
            <a:ext cx="18270269" cy="36610544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CDA78-0FDD-4CAD-9FA6-EF00A0305610}" type="datetimeFigureOut">
              <a:rPr lang="pt-BR" smtClean="0"/>
              <a:pPr/>
              <a:t>27/10/2023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2495C-34A9-460B-85BC-DCBD082E747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39926870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CDA78-0FDD-4CAD-9FA6-EF00A0305610}" type="datetimeFigureOut">
              <a:rPr lang="pt-BR" smtClean="0"/>
              <a:pPr/>
              <a:t>27/10/2023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2495C-34A9-460B-85BC-DCBD082E747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33778782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5030" y="10770172"/>
            <a:ext cx="24840367" cy="17970262"/>
          </a:xfrm>
        </p:spPr>
        <p:txBody>
          <a:bodyPr anchor="b"/>
          <a:lstStyle>
            <a:lvl1pPr>
              <a:defRPr sz="2125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65030" y="28910440"/>
            <a:ext cx="24840367" cy="9450136"/>
          </a:xfrm>
        </p:spPr>
        <p:txBody>
          <a:bodyPr/>
          <a:lstStyle>
            <a:lvl1pPr marL="0" indent="0">
              <a:buNone/>
              <a:defRPr sz="8504">
                <a:solidFill>
                  <a:schemeClr val="tx1"/>
                </a:solidFill>
              </a:defRPr>
            </a:lvl1pPr>
            <a:lvl2pPr marL="1619951" indent="0">
              <a:buNone/>
              <a:defRPr sz="7086">
                <a:solidFill>
                  <a:schemeClr val="tx1">
                    <a:tint val="75000"/>
                  </a:schemeClr>
                </a:solidFill>
              </a:defRPr>
            </a:lvl2pPr>
            <a:lvl3pPr marL="3239902" indent="0">
              <a:buNone/>
              <a:defRPr sz="6378">
                <a:solidFill>
                  <a:schemeClr val="tx1">
                    <a:tint val="75000"/>
                  </a:schemeClr>
                </a:solidFill>
              </a:defRPr>
            </a:lvl3pPr>
            <a:lvl4pPr marL="4859853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4pPr>
            <a:lvl5pPr marL="6479804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5pPr>
            <a:lvl6pPr marL="8099755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6pPr>
            <a:lvl7pPr marL="9719706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7pPr>
            <a:lvl8pPr marL="11339657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8pPr>
            <a:lvl9pPr marL="12959608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CDA78-0FDD-4CAD-9FA6-EF00A0305610}" type="datetimeFigureOut">
              <a:rPr lang="pt-BR" smtClean="0"/>
              <a:pPr/>
              <a:t>27/10/2023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2495C-34A9-460B-85BC-DCBD082E747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34718763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80030" y="11500170"/>
            <a:ext cx="12240180" cy="2741040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580216" y="11500170"/>
            <a:ext cx="12240180" cy="2741040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CDA78-0FDD-4CAD-9FA6-EF00A0305610}" type="datetimeFigureOut">
              <a:rPr lang="pt-BR" smtClean="0"/>
              <a:pPr/>
              <a:t>27/10/2023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2495C-34A9-460B-85BC-DCBD082E747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29494830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3780" y="2300044"/>
            <a:ext cx="24840367" cy="8350126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3784" y="10590161"/>
            <a:ext cx="12183928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83784" y="15780233"/>
            <a:ext cx="12183928" cy="2321034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4580218" y="10590161"/>
            <a:ext cx="12243932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4580218" y="15780233"/>
            <a:ext cx="12243932" cy="2321034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CDA78-0FDD-4CAD-9FA6-EF00A0305610}" type="datetimeFigureOut">
              <a:rPr lang="pt-BR" smtClean="0"/>
              <a:pPr/>
              <a:t>27/10/2023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2495C-34A9-460B-85BC-DCBD082E747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9161889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CDA78-0FDD-4CAD-9FA6-EF00A0305610}" type="datetimeFigureOut">
              <a:rPr lang="pt-BR" smtClean="0"/>
              <a:pPr/>
              <a:t>27/10/2023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2495C-34A9-460B-85BC-DCBD082E747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38489070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CDA78-0FDD-4CAD-9FA6-EF00A0305610}" type="datetimeFigureOut">
              <a:rPr lang="pt-BR" smtClean="0"/>
              <a:pPr/>
              <a:t>27/10/2023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2495C-34A9-460B-85BC-DCBD082E747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6923302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3780" y="2880043"/>
            <a:ext cx="9288887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243931" y="6220103"/>
            <a:ext cx="14580216" cy="30700453"/>
          </a:xfrm>
        </p:spPr>
        <p:txBody>
          <a:bodyPr/>
          <a:lstStyle>
            <a:lvl1pPr>
              <a:defRPr sz="11338"/>
            </a:lvl1pPr>
            <a:lvl2pPr>
              <a:defRPr sz="9921"/>
            </a:lvl2pPr>
            <a:lvl3pPr>
              <a:defRPr sz="8504"/>
            </a:lvl3pPr>
            <a:lvl4pPr>
              <a:defRPr sz="7086"/>
            </a:lvl4pPr>
            <a:lvl5pPr>
              <a:defRPr sz="7086"/>
            </a:lvl5pPr>
            <a:lvl6pPr>
              <a:defRPr sz="7086"/>
            </a:lvl6pPr>
            <a:lvl7pPr>
              <a:defRPr sz="7086"/>
            </a:lvl7pPr>
            <a:lvl8pPr>
              <a:defRPr sz="7086"/>
            </a:lvl8pPr>
            <a:lvl9pPr>
              <a:defRPr sz="7086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83780" y="12960191"/>
            <a:ext cx="9288887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CDA78-0FDD-4CAD-9FA6-EF00A0305610}" type="datetimeFigureOut">
              <a:rPr lang="pt-BR" smtClean="0"/>
              <a:pPr/>
              <a:t>27/10/2023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2495C-34A9-460B-85BC-DCBD082E747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8677920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3780" y="2880043"/>
            <a:ext cx="9288887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243931" y="6220103"/>
            <a:ext cx="14580216" cy="30700453"/>
          </a:xfrm>
        </p:spPr>
        <p:txBody>
          <a:bodyPr anchor="t"/>
          <a:lstStyle>
            <a:lvl1pPr marL="0" indent="0">
              <a:buNone/>
              <a:defRPr sz="11338"/>
            </a:lvl1pPr>
            <a:lvl2pPr marL="1619951" indent="0">
              <a:buNone/>
              <a:defRPr sz="9921"/>
            </a:lvl2pPr>
            <a:lvl3pPr marL="3239902" indent="0">
              <a:buNone/>
              <a:defRPr sz="8504"/>
            </a:lvl3pPr>
            <a:lvl4pPr marL="4859853" indent="0">
              <a:buNone/>
              <a:defRPr sz="7086"/>
            </a:lvl4pPr>
            <a:lvl5pPr marL="6479804" indent="0">
              <a:buNone/>
              <a:defRPr sz="7086"/>
            </a:lvl5pPr>
            <a:lvl6pPr marL="8099755" indent="0">
              <a:buNone/>
              <a:defRPr sz="7086"/>
            </a:lvl6pPr>
            <a:lvl7pPr marL="9719706" indent="0">
              <a:buNone/>
              <a:defRPr sz="7086"/>
            </a:lvl7pPr>
            <a:lvl8pPr marL="11339657" indent="0">
              <a:buNone/>
              <a:defRPr sz="7086"/>
            </a:lvl8pPr>
            <a:lvl9pPr marL="12959608" indent="0">
              <a:buNone/>
              <a:defRPr sz="7086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83780" y="12960191"/>
            <a:ext cx="9288887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CDA78-0FDD-4CAD-9FA6-EF00A0305610}" type="datetimeFigureOut">
              <a:rPr lang="pt-BR" smtClean="0"/>
              <a:pPr/>
              <a:t>27/10/2023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2495C-34A9-460B-85BC-DCBD082E747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2330893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80029" y="2300044"/>
            <a:ext cx="24840367" cy="8350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0029" y="11500170"/>
            <a:ext cx="24840367" cy="27410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980029" y="40040601"/>
            <a:ext cx="6480096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CCDA78-0FDD-4CAD-9FA6-EF00A0305610}" type="datetimeFigureOut">
              <a:rPr lang="pt-BR" smtClean="0"/>
              <a:pPr/>
              <a:t>27/10/2023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540141" y="40040601"/>
            <a:ext cx="9720144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0340300" y="40040601"/>
            <a:ext cx="6480096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52495C-34A9-460B-85BC-DCBD082E747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3338989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3239902" rtl="0" eaLnBrk="1" latinLnBrk="0" hangingPunct="1">
        <a:lnSpc>
          <a:spcPct val="90000"/>
        </a:lnSpc>
        <a:spcBef>
          <a:spcPct val="0"/>
        </a:spcBef>
        <a:buNone/>
        <a:defRPr sz="1559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09976" indent="-809976" algn="l" defTabSz="3239902" rtl="0" eaLnBrk="1" latinLnBrk="0" hangingPunct="1">
        <a:lnSpc>
          <a:spcPct val="90000"/>
        </a:lnSpc>
        <a:spcBef>
          <a:spcPts val="3543"/>
        </a:spcBef>
        <a:buFont typeface="Arial" panose="020B0604020202020204" pitchFamily="34" charset="0"/>
        <a:buChar char="•"/>
        <a:defRPr sz="9921" kern="1200">
          <a:solidFill>
            <a:schemeClr val="tx1"/>
          </a:solidFill>
          <a:latin typeface="+mn-lt"/>
          <a:ea typeface="+mn-ea"/>
          <a:cs typeface="+mn-cs"/>
        </a:defRPr>
      </a:lvl1pPr>
      <a:lvl2pPr marL="2429927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8504" kern="1200">
          <a:solidFill>
            <a:schemeClr val="tx1"/>
          </a:solidFill>
          <a:latin typeface="+mn-lt"/>
          <a:ea typeface="+mn-ea"/>
          <a:cs typeface="+mn-cs"/>
        </a:defRPr>
      </a:lvl2pPr>
      <a:lvl3pPr marL="4049878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7086" kern="1200">
          <a:solidFill>
            <a:schemeClr val="tx1"/>
          </a:solidFill>
          <a:latin typeface="+mn-lt"/>
          <a:ea typeface="+mn-ea"/>
          <a:cs typeface="+mn-cs"/>
        </a:defRPr>
      </a:lvl3pPr>
      <a:lvl4pPr marL="5669829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7289780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909731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10529682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2149633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3769584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1pPr>
      <a:lvl2pPr marL="1619951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2pPr>
      <a:lvl3pPr marL="3239902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3pPr>
      <a:lvl4pPr marL="4859853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6479804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099755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9719706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1339657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2959608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" y="-322728"/>
            <a:ext cx="28800423" cy="432006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CaixaDeTexto 12"/>
          <p:cNvSpPr txBox="1"/>
          <p:nvPr/>
        </p:nvSpPr>
        <p:spPr>
          <a:xfrm>
            <a:off x="3657600" y="8799851"/>
            <a:ext cx="21784235" cy="2803793"/>
          </a:xfrm>
          <a:prstGeom prst="rect">
            <a:avLst/>
          </a:prstGeom>
          <a:noFill/>
        </p:spPr>
        <p:txBody>
          <a:bodyPr wrap="square" lIns="81606" tIns="40805" rIns="81606" bIns="40805" rtlCol="0">
            <a:spAutoFit/>
          </a:bodyPr>
          <a:lstStyle>
            <a:defPPr>
              <a:defRPr lang="pt-BR"/>
            </a:defPPr>
            <a:lvl1pPr marL="0" algn="l" defTabSz="3628796" rtl="0" eaLnBrk="1" latinLnBrk="0" hangingPunct="1">
              <a:defRPr sz="71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14398" algn="l" defTabSz="3628796" rtl="0" eaLnBrk="1" latinLnBrk="0" hangingPunct="1">
              <a:defRPr sz="71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28796" algn="l" defTabSz="3628796" rtl="0" eaLnBrk="1" latinLnBrk="0" hangingPunct="1">
              <a:defRPr sz="71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443195" algn="l" defTabSz="3628796" rtl="0" eaLnBrk="1" latinLnBrk="0" hangingPunct="1">
              <a:defRPr sz="71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257593" algn="l" defTabSz="3628796" rtl="0" eaLnBrk="1" latinLnBrk="0" hangingPunct="1">
              <a:defRPr sz="71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071991" algn="l" defTabSz="3628796" rtl="0" eaLnBrk="1" latinLnBrk="0" hangingPunct="1">
              <a:defRPr sz="71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886389" algn="l" defTabSz="3628796" rtl="0" eaLnBrk="1" latinLnBrk="0" hangingPunct="1">
              <a:defRPr sz="71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700787" algn="l" defTabSz="3628796" rtl="0" eaLnBrk="1" latinLnBrk="0" hangingPunct="1">
              <a:defRPr sz="71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4515186" algn="l" defTabSz="3628796" rtl="0" eaLnBrk="1" latinLnBrk="0" hangingPunct="1">
              <a:defRPr sz="71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7087" b="1" dirty="0" smtClean="0"/>
              <a:t>TÍTULO</a:t>
            </a:r>
            <a:endParaRPr lang="pt-BR" sz="7087" b="1" dirty="0"/>
          </a:p>
          <a:p>
            <a:pPr algn="ctr"/>
            <a:r>
              <a:rPr lang="pt-BR" sz="5197" dirty="0" smtClean="0"/>
              <a:t>Autores </a:t>
            </a:r>
            <a:r>
              <a:rPr lang="pt-BR" sz="5197" dirty="0"/>
              <a:t>- </a:t>
            </a:r>
            <a:r>
              <a:rPr lang="pt-BR" sz="5400" dirty="0" err="1" smtClean="0"/>
              <a:t>institución</a:t>
            </a:r>
            <a:r>
              <a:rPr lang="pt-BR" sz="5400" dirty="0" smtClean="0"/>
              <a:t>(</a:t>
            </a:r>
            <a:r>
              <a:rPr lang="pt-BR" sz="5400" dirty="0" err="1" smtClean="0"/>
              <a:t>es</a:t>
            </a:r>
            <a:r>
              <a:rPr lang="pt-BR" sz="5400" dirty="0" smtClean="0"/>
              <a:t>)</a:t>
            </a:r>
            <a:endParaRPr lang="pt-BR" sz="5197" dirty="0"/>
          </a:p>
          <a:p>
            <a:pPr algn="ctr"/>
            <a:r>
              <a:rPr lang="pt-BR" sz="5197" dirty="0"/>
              <a:t>E-mail (autor principal)</a:t>
            </a:r>
            <a:endParaRPr lang="pt-BR" sz="5197" dirty="0">
              <a:solidFill>
                <a:srgbClr val="FF0000"/>
              </a:solidFill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0"/>
            <a:ext cx="288004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Symbol" pitchFamily="18" charset="2"/>
              <a:buChar char=""/>
              <a:tabLst/>
            </a:pPr>
            <a:r>
              <a:rPr kumimoji="0" lang="pt-BR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Referencias  bibliográficas</a:t>
            </a: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288004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Symbol" pitchFamily="18" charset="2"/>
              <a:buChar char=""/>
              <a:tabLst/>
            </a:pPr>
            <a:r>
              <a:rPr kumimoji="0" lang="pt-BR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Referencias  bibliográficas</a:t>
            </a: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CaixaDeTexto 17"/>
          <p:cNvSpPr txBox="1"/>
          <p:nvPr/>
        </p:nvSpPr>
        <p:spPr>
          <a:xfrm>
            <a:off x="3971360" y="12039601"/>
            <a:ext cx="7969621" cy="1323439"/>
          </a:xfrm>
          <a:prstGeom prst="rect">
            <a:avLst/>
          </a:prstGeom>
          <a:solidFill>
            <a:srgbClr val="256275"/>
          </a:solidFill>
          <a:ln>
            <a:solidFill>
              <a:srgbClr val="256275"/>
            </a:solidFill>
          </a:ln>
        </p:spPr>
        <p:txBody>
          <a:bodyPr wrap="square" rtlCol="0">
            <a:spAutoFit/>
          </a:bodyPr>
          <a:lstStyle/>
          <a:p>
            <a:pPr lvl="1"/>
            <a:r>
              <a:rPr lang="pt-BR" sz="8000" b="1" dirty="0" smtClean="0">
                <a:solidFill>
                  <a:schemeClr val="bg1"/>
                </a:solidFill>
              </a:rPr>
              <a:t>INTRODUCCIÓN</a:t>
            </a:r>
            <a:endParaRPr lang="pt-BR" sz="8000" b="1" dirty="0" smtClean="0">
              <a:solidFill>
                <a:schemeClr val="bg1"/>
              </a:solidFill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288004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Symbol" pitchFamily="18" charset="2"/>
              <a:buChar char=""/>
              <a:tabLst/>
            </a:pPr>
            <a:r>
              <a:rPr kumimoji="0" lang="pt-BR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Introducción</a:t>
            </a: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CaixaDeTexto 18"/>
          <p:cNvSpPr txBox="1"/>
          <p:nvPr/>
        </p:nvSpPr>
        <p:spPr>
          <a:xfrm>
            <a:off x="17301882" y="12138212"/>
            <a:ext cx="7969621" cy="1323439"/>
          </a:xfrm>
          <a:prstGeom prst="rect">
            <a:avLst/>
          </a:prstGeom>
          <a:solidFill>
            <a:srgbClr val="256275"/>
          </a:solidFill>
          <a:ln>
            <a:solidFill>
              <a:srgbClr val="256275"/>
            </a:solidFill>
          </a:ln>
        </p:spPr>
        <p:txBody>
          <a:bodyPr wrap="square" rtlCol="0">
            <a:spAutoFit/>
          </a:bodyPr>
          <a:lstStyle/>
          <a:p>
            <a:pPr lvl="1" algn="ctr"/>
            <a:r>
              <a:rPr lang="pt-BR" sz="8000" b="1" dirty="0" smtClean="0">
                <a:solidFill>
                  <a:schemeClr val="bg1"/>
                </a:solidFill>
              </a:rPr>
              <a:t>RESULTADOS</a:t>
            </a:r>
            <a:endParaRPr lang="pt-BR" sz="8000" b="1" dirty="0">
              <a:solidFill>
                <a:schemeClr val="bg1"/>
              </a:solidFill>
            </a:endParaRPr>
          </a:p>
        </p:txBody>
      </p:sp>
      <p:sp>
        <p:nvSpPr>
          <p:cNvPr id="20" name="CaixaDeTexto 19"/>
          <p:cNvSpPr txBox="1"/>
          <p:nvPr/>
        </p:nvSpPr>
        <p:spPr>
          <a:xfrm>
            <a:off x="4061009" y="30255891"/>
            <a:ext cx="7969621" cy="1323439"/>
          </a:xfrm>
          <a:prstGeom prst="rect">
            <a:avLst/>
          </a:prstGeom>
          <a:solidFill>
            <a:srgbClr val="256275"/>
          </a:solidFill>
          <a:ln>
            <a:solidFill>
              <a:srgbClr val="256275"/>
            </a:solidFill>
          </a:ln>
        </p:spPr>
        <p:txBody>
          <a:bodyPr wrap="square" rtlCol="0">
            <a:spAutoFit/>
          </a:bodyPr>
          <a:lstStyle/>
          <a:p>
            <a:pPr lvl="1" algn="ctr"/>
            <a:r>
              <a:rPr lang="pt-BR" sz="8000" b="1" dirty="0" smtClean="0">
                <a:solidFill>
                  <a:schemeClr val="bg1"/>
                </a:solidFill>
              </a:rPr>
              <a:t>METODOLOGÍA</a:t>
            </a:r>
            <a:endParaRPr lang="pt-BR" sz="8000" b="1" dirty="0">
              <a:solidFill>
                <a:schemeClr val="bg1"/>
              </a:solidFill>
            </a:endParaRPr>
          </a:p>
        </p:txBody>
      </p:sp>
      <p:sp>
        <p:nvSpPr>
          <p:cNvPr id="21" name="CaixaDeTexto 20"/>
          <p:cNvSpPr txBox="1"/>
          <p:nvPr/>
        </p:nvSpPr>
        <p:spPr>
          <a:xfrm>
            <a:off x="3998256" y="21264293"/>
            <a:ext cx="7969621" cy="1323439"/>
          </a:xfrm>
          <a:prstGeom prst="rect">
            <a:avLst/>
          </a:prstGeom>
          <a:solidFill>
            <a:srgbClr val="256275"/>
          </a:solidFill>
          <a:ln>
            <a:solidFill>
              <a:srgbClr val="256275"/>
            </a:solidFill>
          </a:ln>
        </p:spPr>
        <p:txBody>
          <a:bodyPr wrap="square" rtlCol="0">
            <a:spAutoFit/>
          </a:bodyPr>
          <a:lstStyle/>
          <a:p>
            <a:pPr lvl="1" algn="ctr"/>
            <a:r>
              <a:rPr lang="pt-BR" sz="8000" b="1" dirty="0" smtClean="0">
                <a:solidFill>
                  <a:schemeClr val="bg1"/>
                </a:solidFill>
              </a:rPr>
              <a:t>OBJETIVOS</a:t>
            </a:r>
            <a:endParaRPr lang="pt-BR" sz="8000" b="1" dirty="0">
              <a:solidFill>
                <a:schemeClr val="bg1"/>
              </a:solidFill>
            </a:endParaRPr>
          </a:p>
        </p:txBody>
      </p:sp>
      <p:sp>
        <p:nvSpPr>
          <p:cNvPr id="22" name="CaixaDeTexto 21"/>
          <p:cNvSpPr txBox="1"/>
          <p:nvPr/>
        </p:nvSpPr>
        <p:spPr>
          <a:xfrm>
            <a:off x="17454281" y="21165678"/>
            <a:ext cx="7969621" cy="1323439"/>
          </a:xfrm>
          <a:prstGeom prst="rect">
            <a:avLst/>
          </a:prstGeom>
          <a:solidFill>
            <a:srgbClr val="256275"/>
          </a:solidFill>
          <a:ln>
            <a:solidFill>
              <a:srgbClr val="256275"/>
            </a:solidFill>
          </a:ln>
        </p:spPr>
        <p:txBody>
          <a:bodyPr wrap="square" rtlCol="0">
            <a:spAutoFit/>
          </a:bodyPr>
          <a:lstStyle/>
          <a:p>
            <a:pPr lvl="1" algn="ctr"/>
            <a:r>
              <a:rPr lang="pt-BR" sz="8000" b="1" dirty="0" smtClean="0">
                <a:solidFill>
                  <a:schemeClr val="bg1"/>
                </a:solidFill>
              </a:rPr>
              <a:t>DISCUSIÓN</a:t>
            </a:r>
            <a:endParaRPr lang="pt-BR" sz="8000" b="1" dirty="0">
              <a:solidFill>
                <a:schemeClr val="bg1"/>
              </a:solidFill>
            </a:endParaRPr>
          </a:p>
        </p:txBody>
      </p:sp>
      <p:sp>
        <p:nvSpPr>
          <p:cNvPr id="24" name="CaixaDeTexto 23"/>
          <p:cNvSpPr txBox="1"/>
          <p:nvPr/>
        </p:nvSpPr>
        <p:spPr>
          <a:xfrm>
            <a:off x="17077765" y="30255891"/>
            <a:ext cx="8901951" cy="2554545"/>
          </a:xfrm>
          <a:prstGeom prst="rect">
            <a:avLst/>
          </a:prstGeom>
          <a:solidFill>
            <a:srgbClr val="256275"/>
          </a:solidFill>
          <a:ln>
            <a:solidFill>
              <a:srgbClr val="256275"/>
            </a:solidFill>
          </a:ln>
        </p:spPr>
        <p:txBody>
          <a:bodyPr wrap="square" rtlCol="0">
            <a:spAutoFit/>
          </a:bodyPr>
          <a:lstStyle/>
          <a:p>
            <a:pPr lvl="1"/>
            <a:r>
              <a:rPr lang="pt-BR" sz="8000" b="1" dirty="0" smtClean="0">
                <a:solidFill>
                  <a:schemeClr val="bg1"/>
                </a:solidFill>
              </a:rPr>
              <a:t>REFERENCIAS  BIBLIOGRÁFICAS</a:t>
            </a:r>
            <a:endParaRPr lang="pt-BR" sz="8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3858046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3640</TotalTime>
  <Words>22</Words>
  <Application>Microsoft Office PowerPoint</Application>
  <PresentationFormat>Personalizar</PresentationFormat>
  <Paragraphs>12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Fabíola Chaves de Siqueira Mendes</dc:creator>
  <cp:lastModifiedBy>Carol</cp:lastModifiedBy>
  <cp:revision>215</cp:revision>
  <dcterms:created xsi:type="dcterms:W3CDTF">2019-07-29T17:23:25Z</dcterms:created>
  <dcterms:modified xsi:type="dcterms:W3CDTF">2023-10-28T07:39:48Z</dcterms:modified>
</cp:coreProperties>
</file>