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54" userDrawn="1">
          <p15:clr>
            <a:srgbClr val="A4A3A4"/>
          </p15:clr>
        </p15:guide>
        <p15:guide id="2" pos="16327" userDrawn="1">
          <p15:clr>
            <a:srgbClr val="A4A3A4"/>
          </p15:clr>
        </p15:guide>
        <p15:guide id="3" orient="horz" pos="13607" userDrawn="1">
          <p15:clr>
            <a:srgbClr val="A4A3A4"/>
          </p15:clr>
        </p15:guide>
        <p15:guide id="4" pos="10205" userDrawn="1">
          <p15:clr>
            <a:srgbClr val="A4A3A4"/>
          </p15:clr>
        </p15:guide>
        <p15:guide id="5" pos="14513">
          <p15:clr>
            <a:srgbClr val="A4A3A4"/>
          </p15:clr>
        </p15:guide>
        <p15:guide id="6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6275"/>
    <a:srgbClr val="2F7D95"/>
    <a:srgbClr val="1C4B5A"/>
    <a:srgbClr val="CB8FD5"/>
    <a:srgbClr val="A24A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05" autoAdjust="0"/>
    <p:restoredTop sz="94660"/>
  </p:normalViewPr>
  <p:slideViewPr>
    <p:cSldViewPr snapToGrid="0">
      <p:cViewPr varScale="1">
        <p:scale>
          <a:sx n="13" d="100"/>
          <a:sy n="13" d="100"/>
        </p:scale>
        <p:origin x="-2064" y="-91"/>
      </p:cViewPr>
      <p:guideLst>
        <p:guide orient="horz" pos="7654"/>
        <p:guide orient="horz" pos="13607"/>
        <p:guide pos="16327"/>
        <p:guide pos="10205"/>
        <p:guide pos="14513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3" y="7070108"/>
            <a:ext cx="24480361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9"/>
            <a:ext cx="21600319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97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53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1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69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26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787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187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30" y="11500170"/>
            <a:ext cx="12240180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6" y="11500170"/>
            <a:ext cx="12240180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948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1"/>
            <a:ext cx="12183928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8" y="10590161"/>
            <a:ext cx="12243932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8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61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890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233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3"/>
            <a:ext cx="9288887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1" y="6220103"/>
            <a:ext cx="14580216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779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3"/>
            <a:ext cx="9288887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1" y="6220103"/>
            <a:ext cx="14580216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089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CDA78-0FDD-4CAD-9FA6-EF00A0305610}" type="datetimeFigureOut">
              <a:rPr lang="pt-BR" smtClean="0"/>
              <a:pPr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4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495C-34A9-460B-85BC-DCBD082E7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8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DE4CEBC-271B-3EFF-1B5C-F9AD14AA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0369"/>
          <a:stretch/>
        </p:blipFill>
        <p:spPr bwMode="auto">
          <a:xfrm>
            <a:off x="2" y="8799851"/>
            <a:ext cx="28800423" cy="344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97347"/>
          <a:stretch/>
        </p:blipFill>
        <p:spPr bwMode="auto">
          <a:xfrm>
            <a:off x="0" y="1"/>
            <a:ext cx="28800423" cy="11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2"/>
          <p:cNvSpPr txBox="1"/>
          <p:nvPr/>
        </p:nvSpPr>
        <p:spPr>
          <a:xfrm>
            <a:off x="3657600" y="8799851"/>
            <a:ext cx="21784235" cy="2803793"/>
          </a:xfrm>
          <a:prstGeom prst="rect">
            <a:avLst/>
          </a:prstGeom>
          <a:noFill/>
        </p:spPr>
        <p:txBody>
          <a:bodyPr wrap="square" lIns="81606" tIns="40805" rIns="81606" bIns="40805" rtlCol="0">
            <a:spAutoFit/>
          </a:bodyPr>
          <a:lstStyle>
            <a:defPPr>
              <a:defRPr lang="pt-BR"/>
            </a:defPPr>
            <a:lvl1pPr marL="0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398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879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195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593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1991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389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787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18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87" b="1" dirty="0"/>
              <a:t>TÍTULO</a:t>
            </a:r>
          </a:p>
          <a:p>
            <a:pPr algn="ctr"/>
            <a:r>
              <a:rPr lang="pt-BR" sz="5197" dirty="0"/>
              <a:t>Autores - </a:t>
            </a:r>
            <a:r>
              <a:rPr lang="pt-BR" sz="5400" dirty="0" err="1"/>
              <a:t>institución</a:t>
            </a:r>
            <a:r>
              <a:rPr lang="pt-BR" sz="5400" dirty="0"/>
              <a:t>(</a:t>
            </a:r>
            <a:r>
              <a:rPr lang="pt-BR" sz="5400" dirty="0" err="1"/>
              <a:t>es</a:t>
            </a:r>
            <a:r>
              <a:rPr lang="pt-BR" sz="5400" dirty="0"/>
              <a:t>)</a:t>
            </a:r>
            <a:endParaRPr lang="pt-BR" sz="5197" dirty="0"/>
          </a:p>
          <a:p>
            <a:pPr algn="ctr"/>
            <a:r>
              <a:rPr lang="pt-BR" sz="5197" dirty="0"/>
              <a:t>E-mail (autor principal)</a:t>
            </a:r>
            <a:endParaRPr lang="pt-BR" sz="5197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71360" y="12039601"/>
            <a:ext cx="7969621" cy="1323439"/>
          </a:xfrm>
          <a:prstGeom prst="rect">
            <a:avLst/>
          </a:prstGeom>
          <a:solidFill>
            <a:srgbClr val="256275"/>
          </a:solidFill>
          <a:ln>
            <a:solidFill>
              <a:srgbClr val="256275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pt-BR" sz="8000" b="1" dirty="0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7301882" y="12138212"/>
            <a:ext cx="7969621" cy="1323439"/>
          </a:xfrm>
          <a:prstGeom prst="rect">
            <a:avLst/>
          </a:prstGeom>
          <a:solidFill>
            <a:srgbClr val="256275"/>
          </a:solidFill>
          <a:ln>
            <a:solidFill>
              <a:srgbClr val="256275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pt-BR" sz="8000" b="1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061009" y="30255891"/>
            <a:ext cx="7969621" cy="1323439"/>
          </a:xfrm>
          <a:prstGeom prst="rect">
            <a:avLst/>
          </a:prstGeom>
          <a:solidFill>
            <a:srgbClr val="256275"/>
          </a:solidFill>
          <a:ln>
            <a:solidFill>
              <a:srgbClr val="256275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pt-BR" sz="8000" b="1" dirty="0">
                <a:solidFill>
                  <a:schemeClr val="bg1"/>
                </a:solidFill>
              </a:rPr>
              <a:t>METODOLOGÍA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998256" y="21264293"/>
            <a:ext cx="7969621" cy="1323439"/>
          </a:xfrm>
          <a:prstGeom prst="rect">
            <a:avLst/>
          </a:prstGeom>
          <a:solidFill>
            <a:srgbClr val="256275"/>
          </a:solidFill>
          <a:ln>
            <a:solidFill>
              <a:srgbClr val="256275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pt-BR" sz="8000" b="1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7454281" y="18365328"/>
            <a:ext cx="7969621" cy="1323439"/>
          </a:xfrm>
          <a:prstGeom prst="rect">
            <a:avLst/>
          </a:prstGeom>
          <a:solidFill>
            <a:srgbClr val="256275"/>
          </a:solidFill>
          <a:ln>
            <a:solidFill>
              <a:srgbClr val="256275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pt-BR" sz="8000" b="1" dirty="0">
                <a:solidFill>
                  <a:schemeClr val="bg1"/>
                </a:solidFill>
              </a:rPr>
              <a:t>DISCUSIÓN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6792015" y="33399141"/>
            <a:ext cx="8901951" cy="2554545"/>
          </a:xfrm>
          <a:prstGeom prst="rect">
            <a:avLst/>
          </a:prstGeom>
          <a:solidFill>
            <a:srgbClr val="256275"/>
          </a:solidFill>
          <a:ln>
            <a:solidFill>
              <a:srgbClr val="256275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pt-BR" sz="8000" b="1" dirty="0">
                <a:solidFill>
                  <a:schemeClr val="bg1"/>
                </a:solidFill>
              </a:rPr>
              <a:t>REFERENCIAS  BIBLIOGRÁFICAS</a:t>
            </a:r>
          </a:p>
        </p:txBody>
      </p:sp>
      <p:pic>
        <p:nvPicPr>
          <p:cNvPr id="4" name="Imagem 3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2002DB75-DDA1-CE08-7141-C75DDF76B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212" y="1715714"/>
            <a:ext cx="18085999" cy="598289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7176825" y="26045841"/>
            <a:ext cx="8426375" cy="1323439"/>
          </a:xfrm>
          <a:prstGeom prst="rect">
            <a:avLst/>
          </a:prstGeom>
          <a:solidFill>
            <a:srgbClr val="256275"/>
          </a:solidFill>
          <a:ln>
            <a:solidFill>
              <a:srgbClr val="256275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pt-BR" sz="8000" b="1" dirty="0" smtClean="0">
                <a:solidFill>
                  <a:schemeClr val="bg1"/>
                </a:solidFill>
              </a:rPr>
              <a:t>FIGURAS</a:t>
            </a:r>
            <a:endParaRPr lang="pt-BR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80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3642</TotalTime>
  <Words>18</Words>
  <Application>Microsoft Office PowerPoint</Application>
  <PresentationFormat>Personalizar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Fabíola Chaves de Siqueira Mendes</dc:creator>
  <cp:lastModifiedBy>Carol</cp:lastModifiedBy>
  <cp:revision>217</cp:revision>
  <dcterms:created xsi:type="dcterms:W3CDTF">2019-07-29T17:23:25Z</dcterms:created>
  <dcterms:modified xsi:type="dcterms:W3CDTF">2024-10-21T12:46:36Z</dcterms:modified>
</cp:coreProperties>
</file>