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654" userDrawn="1">
          <p15:clr>
            <a:srgbClr val="A4A3A4"/>
          </p15:clr>
        </p15:guide>
        <p15:guide id="2" pos="16327" userDrawn="1">
          <p15:clr>
            <a:srgbClr val="A4A3A4"/>
          </p15:clr>
        </p15:guide>
        <p15:guide id="3" orient="horz" pos="13607" userDrawn="1">
          <p15:clr>
            <a:srgbClr val="A4A3A4"/>
          </p15:clr>
        </p15:guide>
        <p15:guide id="4" pos="10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275"/>
    <a:srgbClr val="2F7D95"/>
    <a:srgbClr val="1C4B5A"/>
    <a:srgbClr val="CB8FD5"/>
    <a:srgbClr val="A24AB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77" autoAdjust="0"/>
    <p:restoredTop sz="94660"/>
  </p:normalViewPr>
  <p:slideViewPr>
    <p:cSldViewPr snapToGrid="0">
      <p:cViewPr varScale="1">
        <p:scale>
          <a:sx n="13" d="100"/>
          <a:sy n="13" d="100"/>
        </p:scale>
        <p:origin x="-2410" y="-91"/>
      </p:cViewPr>
      <p:guideLst>
        <p:guide orient="horz" pos="7654"/>
        <p:guide orient="horz" pos="13607"/>
        <p:guide pos="14513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3" y="7070108"/>
            <a:ext cx="24480361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9"/>
            <a:ext cx="21600319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29711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453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1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69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9268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77878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7187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30" y="11500170"/>
            <a:ext cx="12240180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6" y="11500170"/>
            <a:ext cx="12240180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4948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1"/>
            <a:ext cx="12183928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8" y="10590161"/>
            <a:ext cx="12243932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8" y="15780233"/>
            <a:ext cx="12243932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1618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4890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9233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3"/>
            <a:ext cx="9288887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1" y="6220103"/>
            <a:ext cx="14580216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67792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3"/>
            <a:ext cx="9288887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1" y="6220103"/>
            <a:ext cx="14580216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DA78-0FDD-4CAD-9FA6-EF00A0305610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3089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CDA78-0FDD-4CAD-9FA6-EF00A0305610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2495C-34A9-460B-85BC-DCBD082E74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389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" y="-1"/>
            <a:ext cx="28800423" cy="43200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aixaDeTexto 12"/>
          <p:cNvSpPr txBox="1"/>
          <p:nvPr/>
        </p:nvSpPr>
        <p:spPr>
          <a:xfrm>
            <a:off x="3657600" y="8351520"/>
            <a:ext cx="21784235" cy="2803793"/>
          </a:xfrm>
          <a:prstGeom prst="rect">
            <a:avLst/>
          </a:prstGeom>
          <a:noFill/>
        </p:spPr>
        <p:txBody>
          <a:bodyPr wrap="square" lIns="81606" tIns="40805" rIns="81606" bIns="40805" rtlCol="0">
            <a:spAutoFit/>
          </a:bodyPr>
          <a:lstStyle>
            <a:defPPr>
              <a:defRPr lang="pt-BR"/>
            </a:defPPr>
            <a:lvl1pPr marL="0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14398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28796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43195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57593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071991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886389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700787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515186" algn="l" defTabSz="3628796" rtl="0" eaLnBrk="1" latinLnBrk="0" hangingPunct="1">
              <a:defRPr sz="71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7087" b="1" dirty="0" smtClean="0"/>
              <a:t>TÍTULO</a:t>
            </a:r>
            <a:endParaRPr lang="pt-BR" sz="7087" b="1" dirty="0"/>
          </a:p>
          <a:p>
            <a:pPr algn="ctr"/>
            <a:r>
              <a:rPr lang="pt-BR" sz="5197" dirty="0" smtClean="0"/>
              <a:t>Autores </a:t>
            </a:r>
            <a:r>
              <a:rPr lang="pt-BR" sz="5197" dirty="0"/>
              <a:t>- </a:t>
            </a:r>
            <a:r>
              <a:rPr lang="pt-BR" sz="5400" dirty="0" err="1" smtClean="0"/>
              <a:t>institución</a:t>
            </a:r>
            <a:r>
              <a:rPr lang="pt-BR" sz="5400" dirty="0" smtClean="0"/>
              <a:t>(</a:t>
            </a:r>
            <a:r>
              <a:rPr lang="pt-BR" sz="5400" dirty="0" err="1" smtClean="0"/>
              <a:t>es</a:t>
            </a:r>
            <a:r>
              <a:rPr lang="pt-BR" sz="5400" dirty="0" smtClean="0"/>
              <a:t>)</a:t>
            </a:r>
            <a:endParaRPr lang="pt-BR" sz="5197" dirty="0"/>
          </a:p>
          <a:p>
            <a:pPr algn="ctr"/>
            <a:r>
              <a:rPr lang="pt-BR" sz="5197" dirty="0"/>
              <a:t>E-mail (autor principal)</a:t>
            </a:r>
            <a:endParaRPr lang="pt-BR" sz="5197" dirty="0">
              <a:solidFill>
                <a:srgbClr val="FF0000"/>
              </a:solidFill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2880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Referencias  bibliográficas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2880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Referencias  bibliográficas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3971360" y="12039601"/>
            <a:ext cx="7969621" cy="1323439"/>
          </a:xfrm>
          <a:prstGeom prst="rect">
            <a:avLst/>
          </a:prstGeom>
          <a:solidFill>
            <a:srgbClr val="256275"/>
          </a:solidFill>
          <a:ln>
            <a:solidFill>
              <a:srgbClr val="256275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pt-BR" sz="8000" b="1" dirty="0" smtClean="0">
                <a:solidFill>
                  <a:schemeClr val="bg1"/>
                </a:solidFill>
              </a:rPr>
              <a:t>INTRODUCCIÓN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2880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pt-B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Introducción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7301882" y="12138212"/>
            <a:ext cx="7969621" cy="1323439"/>
          </a:xfrm>
          <a:prstGeom prst="rect">
            <a:avLst/>
          </a:prstGeom>
          <a:solidFill>
            <a:srgbClr val="256275"/>
          </a:solidFill>
          <a:ln>
            <a:solidFill>
              <a:srgbClr val="256275"/>
            </a:solidFill>
          </a:ln>
        </p:spPr>
        <p:txBody>
          <a:bodyPr wrap="square" rtlCol="0">
            <a:spAutoFit/>
          </a:bodyPr>
          <a:lstStyle/>
          <a:p>
            <a:pPr lvl="1" algn="ctr"/>
            <a:r>
              <a:rPr lang="pt-BR" sz="8000" b="1" dirty="0" smtClean="0">
                <a:solidFill>
                  <a:schemeClr val="bg1"/>
                </a:solidFill>
              </a:rPr>
              <a:t>RESULTADOS</a:t>
            </a:r>
            <a:endParaRPr lang="pt-BR" sz="8000" b="1" dirty="0">
              <a:solidFill>
                <a:schemeClr val="bg1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4061009" y="30255891"/>
            <a:ext cx="7969621" cy="1323439"/>
          </a:xfrm>
          <a:prstGeom prst="rect">
            <a:avLst/>
          </a:prstGeom>
          <a:solidFill>
            <a:srgbClr val="256275"/>
          </a:solidFill>
          <a:ln>
            <a:solidFill>
              <a:srgbClr val="256275"/>
            </a:solidFill>
          </a:ln>
        </p:spPr>
        <p:txBody>
          <a:bodyPr wrap="square" rtlCol="0">
            <a:spAutoFit/>
          </a:bodyPr>
          <a:lstStyle/>
          <a:p>
            <a:pPr lvl="1" algn="ctr"/>
            <a:r>
              <a:rPr lang="pt-BR" sz="8000" b="1" dirty="0" smtClean="0">
                <a:solidFill>
                  <a:schemeClr val="bg1"/>
                </a:solidFill>
              </a:rPr>
              <a:t>METODOLOGÍA</a:t>
            </a:r>
            <a:endParaRPr lang="pt-BR" sz="8000" b="1" dirty="0">
              <a:solidFill>
                <a:schemeClr val="bg1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3883956" y="21435743"/>
            <a:ext cx="7969621" cy="1323439"/>
          </a:xfrm>
          <a:prstGeom prst="rect">
            <a:avLst/>
          </a:prstGeom>
          <a:solidFill>
            <a:srgbClr val="256275"/>
          </a:solidFill>
          <a:ln>
            <a:solidFill>
              <a:srgbClr val="256275"/>
            </a:solidFill>
          </a:ln>
        </p:spPr>
        <p:txBody>
          <a:bodyPr wrap="square" rtlCol="0">
            <a:spAutoFit/>
          </a:bodyPr>
          <a:lstStyle/>
          <a:p>
            <a:pPr lvl="1" algn="ctr"/>
            <a:r>
              <a:rPr lang="pt-BR" sz="8000" b="1" dirty="0" smtClean="0">
                <a:solidFill>
                  <a:schemeClr val="bg1"/>
                </a:solidFill>
              </a:rPr>
              <a:t>OBJETIVOS</a:t>
            </a:r>
            <a:endParaRPr lang="pt-BR" sz="8000" b="1" dirty="0">
              <a:solidFill>
                <a:schemeClr val="bg1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17385701" y="18106248"/>
            <a:ext cx="8126059" cy="1323439"/>
          </a:xfrm>
          <a:prstGeom prst="rect">
            <a:avLst/>
          </a:prstGeom>
          <a:solidFill>
            <a:srgbClr val="256275"/>
          </a:solidFill>
          <a:ln>
            <a:solidFill>
              <a:srgbClr val="256275"/>
            </a:solidFill>
          </a:ln>
        </p:spPr>
        <p:txBody>
          <a:bodyPr wrap="square" rtlCol="0">
            <a:spAutoFit/>
          </a:bodyPr>
          <a:lstStyle/>
          <a:p>
            <a:pPr lvl="1" algn="ctr"/>
            <a:r>
              <a:rPr lang="pt-BR" sz="8000" b="1" dirty="0" smtClean="0">
                <a:solidFill>
                  <a:schemeClr val="bg1"/>
                </a:solidFill>
              </a:rPr>
              <a:t>DISCUSIÓN</a:t>
            </a:r>
            <a:endParaRPr lang="pt-BR" sz="8000" b="1" dirty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6849165" y="33056241"/>
            <a:ext cx="8639735" cy="2554545"/>
          </a:xfrm>
          <a:prstGeom prst="rect">
            <a:avLst/>
          </a:prstGeom>
          <a:solidFill>
            <a:srgbClr val="256275"/>
          </a:solidFill>
          <a:ln>
            <a:solidFill>
              <a:srgbClr val="256275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pt-BR" sz="8000" b="1" dirty="0" smtClean="0">
                <a:solidFill>
                  <a:schemeClr val="bg1"/>
                </a:solidFill>
              </a:rPr>
              <a:t>REFERENCIAS  BIBLIOGRÁFICAS</a:t>
            </a:r>
            <a:endParaRPr lang="pt-BR" sz="8000" b="1" dirty="0">
              <a:solidFill>
                <a:schemeClr val="bg1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7062525" y="25245741"/>
            <a:ext cx="8426375" cy="1323439"/>
          </a:xfrm>
          <a:prstGeom prst="rect">
            <a:avLst/>
          </a:prstGeom>
          <a:solidFill>
            <a:srgbClr val="256275"/>
          </a:solidFill>
          <a:ln>
            <a:solidFill>
              <a:srgbClr val="256275"/>
            </a:solidFill>
          </a:ln>
        </p:spPr>
        <p:txBody>
          <a:bodyPr wrap="square" rtlCol="0">
            <a:spAutoFit/>
          </a:bodyPr>
          <a:lstStyle/>
          <a:p>
            <a:pPr lvl="1" algn="ctr"/>
            <a:r>
              <a:rPr lang="pt-BR" sz="8000" b="1" dirty="0" smtClean="0">
                <a:solidFill>
                  <a:schemeClr val="bg1"/>
                </a:solidFill>
              </a:rPr>
              <a:t>FIGURAS</a:t>
            </a:r>
            <a:endParaRPr lang="pt-BR" sz="8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8580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3647</TotalTime>
  <Words>23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Fabíola Chaves de Siqueira Mendes</dc:creator>
  <cp:lastModifiedBy>Carol</cp:lastModifiedBy>
  <cp:revision>216</cp:revision>
  <dcterms:created xsi:type="dcterms:W3CDTF">2019-07-29T17:23:25Z</dcterms:created>
  <dcterms:modified xsi:type="dcterms:W3CDTF">2024-10-15T18:06:49Z</dcterms:modified>
</cp:coreProperties>
</file>